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507" r:id="rId3"/>
    <p:sldId id="531" r:id="rId4"/>
    <p:sldId id="540" r:id="rId5"/>
    <p:sldId id="530" r:id="rId6"/>
    <p:sldId id="541" r:id="rId7"/>
    <p:sldId id="539" r:id="rId8"/>
    <p:sldId id="534" r:id="rId9"/>
    <p:sldId id="535" r:id="rId10"/>
    <p:sldId id="536" r:id="rId11"/>
    <p:sldId id="537" r:id="rId12"/>
    <p:sldId id="538" r:id="rId13"/>
    <p:sldId id="533" r:id="rId14"/>
    <p:sldId id="292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CECEC"/>
    <a:srgbClr val="B2B2B2"/>
    <a:srgbClr val="D4D0C8"/>
    <a:srgbClr val="000000"/>
    <a:srgbClr val="D53037"/>
    <a:srgbClr val="F62029"/>
    <a:srgbClr val="DD999C"/>
    <a:srgbClr val="F71F2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3" autoAdjust="0"/>
    <p:restoredTop sz="89776" autoAdjust="0"/>
  </p:normalViewPr>
  <p:slideViewPr>
    <p:cSldViewPr snapToGrid="0">
      <p:cViewPr>
        <p:scale>
          <a:sx n="100" d="100"/>
          <a:sy n="100" d="100"/>
        </p:scale>
        <p:origin x="-528" y="-15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1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08" y="2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81A1FDC-4482-4FDE-BF59-4F7492B6D74F}" type="datetimeFigureOut">
              <a:rPr lang="en-US"/>
              <a:pPr>
                <a:defRPr/>
              </a:pPr>
              <a:t>6/2/2022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A5D9DF3-7EE0-4618-8443-05CF4C60548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887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D568133-0CAF-4234-8B86-6CCE0B57F5E0}" type="datetimeFigureOut">
              <a:rPr lang="en-US"/>
              <a:pPr>
                <a:defRPr/>
              </a:pPr>
              <a:t>6/2/2022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B8F8AF81-3B04-47ED-A1B9-566B0FCCEE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3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3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5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/>
        </p:nvSpPr>
        <p:spPr bwMode="auto">
          <a:xfrm>
            <a:off x="1217930" y="274638"/>
            <a:ext cx="9756141" cy="1325562"/>
          </a:xfrm>
          <a:prstGeom prst="rect">
            <a:avLst/>
          </a:prstGeom>
        </p:spPr>
        <p:txBody>
          <a:bodyPr anchor="b"/>
          <a:lstStyle/>
          <a:p>
            <a:pPr rtl="1">
              <a:lnSpc>
                <a:spcPct val="90000"/>
              </a:lnSpc>
              <a:defRPr/>
            </a:pPr>
            <a:endParaRPr lang="en-US" sz="4001" dirty="0">
              <a:solidFill>
                <a:srgbClr val="2A2A2A"/>
              </a:solidFill>
              <a:latin typeface="Century Gothic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 bwMode="auto">
          <a:xfrm>
            <a:off x="1217930" y="1828800"/>
            <a:ext cx="9756141" cy="4343400"/>
          </a:xfrm>
          <a:prstGeom prst="rect">
            <a:avLst/>
          </a:prstGeom>
        </p:spPr>
        <p:txBody>
          <a:bodyPr/>
          <a:lstStyle/>
          <a:p>
            <a:pPr marL="273132" indent="-228669" algn="r" rtl="1">
              <a:lnSpc>
                <a:spcPct val="90000"/>
              </a:lnSpc>
              <a:spcBef>
                <a:spcPts val="1801"/>
              </a:spcBef>
              <a:buClr>
                <a:schemeClr val="tx1"/>
              </a:buClr>
              <a:buSzPct val="80000"/>
              <a:buFont typeface="Arial" charset="0"/>
              <a:buChar char="•"/>
              <a:defRPr/>
            </a:pPr>
            <a:endParaRPr lang="en-US" sz="2401" dirty="0">
              <a:latin typeface="Century Gothic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579DD-CAED-40DB-907A-0238A925B0A5}" type="datetime5">
              <a:rPr lang="en-US" smtClean="0"/>
              <a:t>2-Jun-22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64315" y="6599870"/>
            <a:ext cx="6640654" cy="180975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E76F6-A9E6-48A7-925B-5D80527E13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ABF10C-A9B5-AC0E-1620-BF98EA3471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F68B5-9657-4222-BA35-7F851C0BBABA}" type="datetime5">
              <a:rPr lang="en-US" smtClean="0"/>
              <a:t>2-Jun-22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E71A-85B5-44B6-A0EE-7024D91851A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280C-9D64-483A-8842-EEB19E468A20}" type="datetime5">
              <a:rPr lang="en-US" smtClean="0"/>
              <a:t>2-Jun-22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8F8A-7071-4D87-94E1-50E0AD2DE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0C76-C573-4ADB-9885-33997A9DE2AA}" type="datetime5">
              <a:rPr lang="en-US" smtClean="0"/>
              <a:t>2-Jun-22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1E099-7996-48BB-BB46-62F8BABD1D6A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C1E09-7FA7-49ED-BAEE-2CF5598B2D2F}" type="datetime5">
              <a:rPr lang="en-US" smtClean="0"/>
              <a:t>2-Jun-22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one-line title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87028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92" y="1610436"/>
            <a:ext cx="11248683" cy="456176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18C5-695D-4DAF-9F27-15C99319648D}" type="datetime5">
              <a:rPr lang="en-US" smtClean="0"/>
              <a:t>2-Jun-22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625" y="6448426"/>
            <a:ext cx="664065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11310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two-line title that goes to the next line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141619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19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127F0-9DA8-4499-9AF7-A4AC6B8EA754}" type="datetime5">
              <a:rPr lang="en-US" smtClean="0"/>
              <a:t>2-Jun-22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417340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801" baseline="0"/>
            </a:lvl1pPr>
          </a:lstStyle>
          <a:p>
            <a:r>
              <a:rPr lang="en-US" dirty="0"/>
              <a:t>Click to edit a SECTION HEADER</a:t>
            </a:r>
            <a:endParaRPr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7BC4-6115-4F8B-A45D-0F0BDA43B6A4}" type="datetime5">
              <a:rPr lang="en-US" smtClean="0"/>
              <a:t>2-Jun-22</a:t>
            </a:fld>
            <a:endParaRPr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E5F7-86BB-4B18-881F-6315F6503A1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689D6-9E48-46F1-A10F-0DD5BFDCBF4B}" type="datetime5">
              <a:rPr lang="en-US" smtClean="0"/>
              <a:t>2-Jun-22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A0786-7EC7-4BDB-8DCC-94BAEC679811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A57B5-8792-42A0-9B21-759161C4575A}" type="datetime5">
              <a:rPr lang="en-US" smtClean="0"/>
              <a:t>2-Jun-22</a:t>
            </a:fld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C33F-D5C9-4138-BBE6-03C7CA976382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4A49-74BE-4A2C-899B-567CA6A7B50F}" type="datetime5">
              <a:rPr lang="en-US" smtClean="0"/>
              <a:t>2-Jun-22</a:t>
            </a:fld>
            <a:endParaRPr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DB36-0E3D-49F2-AC9F-3305D6DFEFD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69E03-212D-4BD9-9293-9A6EA47797C8}" type="datetime5">
              <a:rPr lang="en-US" smtClean="0"/>
              <a:t>2-Jun-22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39D80-5986-47FB-B746-BCCF38A4EA8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43" y="274638"/>
            <a:ext cx="11240039" cy="762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3192" y="1214652"/>
            <a:ext cx="11248683" cy="495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3942" y="6448426"/>
            <a:ext cx="139736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C7F0A9-AF16-4913-8883-681DF737EDAA}" type="datetime5">
              <a:rPr lang="en-US" smtClean="0"/>
              <a:t>2-Jun-22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15" y="6448426"/>
            <a:ext cx="664065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6601968"/>
            <a:ext cx="1143298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4E76F6-A9E6-48A7-925B-5D80527E13B1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9499F3-EDA2-EE6C-4DF3-85FEC6282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62" r:id="rId9"/>
    <p:sldLayoutId id="2147483663" r:id="rId10"/>
    <p:sldLayoutId id="2147483654" r:id="rId11"/>
    <p:sldLayoutId id="2147483653" r:id="rId12"/>
  </p:sldLayoutIdLst>
  <p:transition spd="slow">
    <p:wip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 b="1" u="none" kern="1200" cap="all" baseline="0">
          <a:solidFill>
            <a:srgbClr val="2A2A2A"/>
          </a:solidFill>
          <a:uFill>
            <a:solidFill>
              <a:srgbClr val="FF0000"/>
            </a:solidFill>
          </a:u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5pPr>
      <a:lvl6pPr marL="457337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6pPr>
      <a:lvl7pPr marL="914674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7pPr>
      <a:lvl8pPr marL="1372011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8pPr>
      <a:lvl9pPr marL="1829349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9pPr>
    </p:titleStyle>
    <p:bodyStyle>
      <a:lvl1pPr marL="273132" indent="-228669" algn="l" rtl="0" eaLnBrk="0" fontAlgn="base" hangingPunct="0">
        <a:lnSpc>
          <a:spcPct val="90000"/>
        </a:lnSpc>
        <a:spcBef>
          <a:spcPts val="1801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31520" indent="-4572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85000"/>
        <a:buFont typeface="Wingdings" panose="05000000000000000000" pitchFamily="2" charset="2"/>
        <a:buChar char="Ø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0469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59138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-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7806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417745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6414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5082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751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AbaStuff\IZDocsGitHub\MountingHardware\MOUNT-MNT-FIG-070_MNT-W1-UMA2_Ball_Into_Socket.p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file:///D:\InexZamir\IZDocsGitHub\MountingHardware\MOUNT-MNT-FIG-073b_MNT-W1-UMA2_Attach_Plate_to_Adapter_with_LockWashers.png" TargetMode="External"/><Relationship Id="rId4" Type="http://schemas.microsoft.com/office/2007/relationships/hdphoto" Target="../media/hdphoto1.wdp"/><Relationship Id="rId9" Type="http://schemas.openxmlformats.org/officeDocument/2006/relationships/image" Target="file:///C:\AbaStuff\IZDocsGitHub\MountingHardware\MOUNT-MNT-FIG-025_MNT-W_Camera_Into_Socket_Base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file:///D:\InexZamir\IZDocsGitHub\MountingHardware\MOUNT-MNT-FIG-073b_MNT-W1-UMA2_Attach_Plate_to_Adapter_with_LockWashers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87097"/>
            <a:ext cx="12192000" cy="1513749"/>
          </a:xfrm>
        </p:spPr>
        <p:txBody>
          <a:bodyPr vert="horz" lIns="1005840" tIns="45720" rIns="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>
                <a:solidFill>
                  <a:schemeClr val="tx2"/>
                </a:solidFill>
              </a:rPr>
              <a:t>Product-To-Mount Summary</a:t>
            </a:r>
            <a:br>
              <a:rPr lang="en-US" sz="4500" dirty="0">
                <a:solidFill>
                  <a:schemeClr val="tx2"/>
                </a:solidFill>
              </a:rPr>
            </a:br>
            <a:r>
              <a:rPr lang="en-US" sz="4500" dirty="0">
                <a:solidFill>
                  <a:schemeClr val="tx2"/>
                </a:solidFill>
              </a:rPr>
              <a:t>and Mapping</a:t>
            </a: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520" y="624110"/>
            <a:ext cx="3708113" cy="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6625389" y="5502442"/>
            <a:ext cx="5562255" cy="428458"/>
          </a:xfrm>
        </p:spPr>
        <p:txBody>
          <a:bodyPr lIns="91440"/>
          <a:lstStyle/>
          <a:p>
            <a:pPr algn="l">
              <a:defRPr/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Mar-2022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1221" y="4973149"/>
            <a:ext cx="5626423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MOUNT-MAP-PRSNT-011 v1.05</a:t>
            </a:r>
            <a:endParaRPr lang="en-US" sz="240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GS/GL UIL Gantry/Ceiling Illuminator Mounting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698920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801421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651777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633033" y="3887257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585892" y="2313762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821401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605348" y="3993210"/>
            <a:ext cx="1275328" cy="56739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440532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971067" y="4107574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662685" y="3821329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523586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250608" y="5732282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34645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16600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EE2E88-7F01-4481-B81B-07D3F492FA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5599343" y="3980669"/>
            <a:ext cx="568976" cy="57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B2630F-224E-41BF-A358-D45799864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6366022" y="3927336"/>
            <a:ext cx="1039740" cy="67779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1841F53-92D4-4165-9196-DC45ABBCA7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5423057" y="4239001"/>
            <a:ext cx="2084660" cy="7355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339E844-DA3A-4FFD-8ADE-CFD9E605ADB7}"/>
              </a:ext>
            </a:extLst>
          </p:cNvPr>
          <p:cNvGrpSpPr/>
          <p:nvPr/>
        </p:nvGrpSpPr>
        <p:grpSpPr>
          <a:xfrm>
            <a:off x="5911893" y="4894687"/>
            <a:ext cx="942351" cy="768728"/>
            <a:chOff x="6756402" y="2891481"/>
            <a:chExt cx="2331720" cy="190211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AA0A6F8-8AFD-40F5-A17A-F4FE8877B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99080B-0F47-4E6B-8951-FFF21DFBF260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5CA5C0-4E1A-4BCB-AC3E-6EDB26F858D7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97F000-6F21-4822-A41A-FF498EA5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74D74B-B840-4104-84AB-633A3975E515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66E618D5-8D12-4559-A395-CAA4DA514E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C3EC5F-8599-4E76-8994-F9679A9A0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A0B0F3-6075-45A6-8850-5758551756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0712FA-7996-4E27-BDF1-563CCD083B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693920" y="2369519"/>
            <a:ext cx="1165735" cy="13681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F41CF19-21F9-4F8B-99F2-3E0A86916F81}"/>
              </a:ext>
            </a:extLst>
          </p:cNvPr>
          <p:cNvGrpSpPr/>
          <p:nvPr/>
        </p:nvGrpSpPr>
        <p:grpSpPr>
          <a:xfrm rot="10600031">
            <a:off x="8806693" y="1014157"/>
            <a:ext cx="942351" cy="768728"/>
            <a:chOff x="6756402" y="2891481"/>
            <a:chExt cx="2331720" cy="190211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49FB053-EFEF-46A0-97FA-82EE3A87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0AA1E7-AF1F-49E1-9DC6-1A1AB8C3BA0A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61" name="Picture 60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00CB9D0-62E0-4E57-950D-335E52E9B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9485061" y="2007928"/>
            <a:ext cx="568976" cy="5711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8272-54C3-447E-A14B-4C604A6D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8196552" y="2002081"/>
            <a:ext cx="1039740" cy="677793"/>
          </a:xfrm>
          <a:prstGeom prst="rect">
            <a:avLst/>
          </a:prstGeom>
        </p:spPr>
      </p:pic>
      <p:pic>
        <p:nvPicPr>
          <p:cNvPr id="63" name="Picture 6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EA707E-FE1B-44E3-9D30-E21B48766B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8151220" y="1649882"/>
            <a:ext cx="2084660" cy="735531"/>
          </a:xfrm>
          <a:prstGeom prst="rect">
            <a:avLst/>
          </a:prstGeom>
        </p:spPr>
      </p:pic>
      <p:sp>
        <p:nvSpPr>
          <p:cNvPr id="65" name="Text Box 58">
            <a:extLst>
              <a:ext uri="{FF2B5EF4-FFF2-40B4-BE49-F238E27FC236}">
                <a16:creationId xmlns:a16="http://schemas.microsoft.com/office/drawing/2014/main" id="{9388F35B-CB28-425F-8127-F1166101810B}"/>
              </a:ext>
            </a:extLst>
          </p:cNvPr>
          <p:cNvSpPr txBox="1"/>
          <p:nvPr/>
        </p:nvSpPr>
        <p:spPr>
          <a:xfrm>
            <a:off x="0" y="1746166"/>
            <a:ext cx="2289637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6FCFEEAF-DB79-48B7-BC8A-E04728E1812C}"/>
              </a:ext>
            </a:extLst>
          </p:cNvPr>
          <p:cNvSpPr txBox="1"/>
          <p:nvPr/>
        </p:nvSpPr>
        <p:spPr>
          <a:xfrm>
            <a:off x="10166815" y="942909"/>
            <a:ext cx="1186999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0CACD8A-9AB7-4D29-A565-6A22A600695C}"/>
              </a:ext>
            </a:extLst>
          </p:cNvPr>
          <p:cNvSpPr txBox="1"/>
          <p:nvPr/>
        </p:nvSpPr>
        <p:spPr>
          <a:xfrm>
            <a:off x="10001101" y="1550767"/>
            <a:ext cx="2185483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8" name="Text Box 58">
            <a:extLst>
              <a:ext uri="{FF2B5EF4-FFF2-40B4-BE49-F238E27FC236}">
                <a16:creationId xmlns:a16="http://schemas.microsoft.com/office/drawing/2014/main" id="{2915FED4-52DB-4870-BC8F-31985033B590}"/>
              </a:ext>
            </a:extLst>
          </p:cNvPr>
          <p:cNvSpPr txBox="1"/>
          <p:nvPr/>
        </p:nvSpPr>
        <p:spPr>
          <a:xfrm>
            <a:off x="3618778" y="3896095"/>
            <a:ext cx="2173968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EEDEFC63-6D95-4E9E-AB51-08B6D58C8A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0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ILLUMINATOR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07912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</p:cNvCxnSpPr>
          <p:nvPr/>
        </p:nvCxnSpPr>
        <p:spPr>
          <a:xfrm flipV="1">
            <a:off x="7295945" y="3166602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</p:cNvCxnSpPr>
          <p:nvPr/>
        </p:nvCxnSpPr>
        <p:spPr>
          <a:xfrm flipH="1" flipV="1">
            <a:off x="6806937" y="2115902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02494" y="2824803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913181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554412" y="3738037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570" y="3059372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398102" y="3045457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2111100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1334066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900015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814835" y="392998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660998" y="216238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8" name="Text Box 58">
            <a:extLst>
              <a:ext uri="{FF2B5EF4-FFF2-40B4-BE49-F238E27FC236}">
                <a16:creationId xmlns:a16="http://schemas.microsoft.com/office/drawing/2014/main" id="{7DB7665E-D6A8-4EBA-97BD-9A5B1BAD0AE6}"/>
              </a:ext>
            </a:extLst>
          </p:cNvPr>
          <p:cNvSpPr txBox="1"/>
          <p:nvPr/>
        </p:nvSpPr>
        <p:spPr>
          <a:xfrm>
            <a:off x="1795163" y="2812723"/>
            <a:ext cx="708271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9" name="Text Box 58">
            <a:extLst>
              <a:ext uri="{FF2B5EF4-FFF2-40B4-BE49-F238E27FC236}">
                <a16:creationId xmlns:a16="http://schemas.microsoft.com/office/drawing/2014/main" id="{A6B65625-033A-49CB-A795-880966DE8F4F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85E26-4D5B-42E2-9207-5E3546C7F21D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24B4B-759E-4479-83F4-DA84B5876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FCCD6E-6663-471B-9788-D8D7503ABCAE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40" name="Picture 39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27B9DE-E707-49AB-A58E-DC21346B3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B389CF-5813-4239-A62F-DA396B5EB2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9CFB9-EC05-47FB-A356-A517B00074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sp>
        <p:nvSpPr>
          <p:cNvPr id="52" name="Text Box 58">
            <a:extLst>
              <a:ext uri="{FF2B5EF4-FFF2-40B4-BE49-F238E27FC236}">
                <a16:creationId xmlns:a16="http://schemas.microsoft.com/office/drawing/2014/main" id="{C496887C-8001-49C0-92D2-143C91FCF6AF}"/>
              </a:ext>
            </a:extLst>
          </p:cNvPr>
          <p:cNvSpPr txBox="1"/>
          <p:nvPr/>
        </p:nvSpPr>
        <p:spPr>
          <a:xfrm>
            <a:off x="1" y="1746166"/>
            <a:ext cx="2289636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6A9EAE7-0672-4A00-9315-F97CA831B2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6590858" y="3524950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D9C68A-6D9D-4EB5-9CD7-6379450799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7357537" y="3471617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269A61-226C-4B40-AB4D-E4CDCD49E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6414572" y="3783282"/>
            <a:ext cx="2084660" cy="7355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E9832-D2A1-4274-A1E0-BF477EA885C7}"/>
              </a:ext>
            </a:extLst>
          </p:cNvPr>
          <p:cNvGrpSpPr/>
          <p:nvPr/>
        </p:nvGrpSpPr>
        <p:grpSpPr>
          <a:xfrm>
            <a:off x="6903408" y="4438968"/>
            <a:ext cx="942351" cy="768728"/>
            <a:chOff x="6756402" y="2891481"/>
            <a:chExt cx="2331720" cy="190211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710263-594F-42D3-9589-B4E4E8803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C19DE4-8410-4B4F-9E3C-50B4C9178B64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60" name="Text Box 58">
            <a:extLst>
              <a:ext uri="{FF2B5EF4-FFF2-40B4-BE49-F238E27FC236}">
                <a16:creationId xmlns:a16="http://schemas.microsoft.com/office/drawing/2014/main" id="{0A4E913B-C237-4ECC-8909-1E80EFBED2B7}"/>
              </a:ext>
            </a:extLst>
          </p:cNvPr>
          <p:cNvSpPr txBox="1"/>
          <p:nvPr/>
        </p:nvSpPr>
        <p:spPr>
          <a:xfrm>
            <a:off x="4555879" y="3440376"/>
            <a:ext cx="2228382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93A1644D-C128-423D-809D-8C1632BFF992}"/>
              </a:ext>
            </a:extLst>
          </p:cNvPr>
          <p:cNvSpPr txBox="1"/>
          <p:nvPr/>
        </p:nvSpPr>
        <p:spPr>
          <a:xfrm>
            <a:off x="6186411" y="5303815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C7C61B9D-8D14-47E4-B23C-D6CC87149D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W3X-W Wall/Pole Camera Mounting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71832"/>
          <a:stretch>
            <a:fillRect/>
          </a:stretch>
        </p:blipFill>
        <p:spPr>
          <a:xfrm>
            <a:off x="2026103" y="1009541"/>
            <a:ext cx="2889750" cy="786543"/>
          </a:xfrm>
          <a:prstGeom prst="rect">
            <a:avLst/>
          </a:prstGeom>
        </p:spPr>
      </p:pic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IZA500Gxx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8" name="Picture 2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52DE5574-CE9F-4170-BE2F-1DFD8ABB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3267998" y="1792000"/>
            <a:ext cx="2828002" cy="2324590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5061509" y="2015984"/>
            <a:ext cx="986024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3732557" y="3009220"/>
            <a:ext cx="949442" cy="481296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EDBF016-D674-4AEE-B5F6-558F9DDB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0" y="2144077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18818"/>
            <a:ext cx="11248683" cy="4957549"/>
          </a:xfrm>
        </p:spPr>
        <p:txBody>
          <a:bodyPr/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*IZA500Gxx cameras can be used with W3X mounts, but are typically used with W3X-W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Product-to-Mount Mapping/KITS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623CAF-DB87-414E-890E-F8EFCB5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724"/>
              </p:ext>
            </p:extLst>
          </p:nvPr>
        </p:nvGraphicFramePr>
        <p:xfrm>
          <a:off x="515118" y="981633"/>
          <a:ext cx="11351061" cy="47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358256515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1518053087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6266897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1722811194"/>
                    </a:ext>
                  </a:extLst>
                </a:gridCol>
              </a:tblGrid>
              <a:tr h="445747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Family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antry/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Wall/Pole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Underhang/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No. Examples (Kits)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IZA500Gxx*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W3X-W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IZ600F/FJ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Included w/camera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IZA800Gxxx for Tolling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IZS1/IZSVES1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S1)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8513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IZS2/IZSVES2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S2)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S2s)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3956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IZL1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L1)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0110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IZL2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L2)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L2s)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ChangeArrowheads="1"/>
          </p:cNvSpPr>
          <p:nvPr/>
        </p:nvSpPr>
        <p:spPr bwMode="auto">
          <a:xfrm>
            <a:off x="0" y="2552422"/>
            <a:ext cx="12192000" cy="6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1" b="1" dirty="0">
                <a:solidFill>
                  <a:srgbClr val="D60007"/>
                </a:solidFill>
                <a:latin typeface="Century Gothic" pitchFamily="34" charset="0"/>
              </a:rPr>
              <a:t>www.inextechnologies.com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51001"/>
            <a:ext cx="12192000" cy="9779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 b="1" u="none" kern="1200" cap="all" baseline="0">
                <a:solidFill>
                  <a:srgbClr val="2A2A2A"/>
                </a:solidFill>
                <a:uFill>
                  <a:solidFill>
                    <a:srgbClr val="FF0000"/>
                  </a:solidFill>
                </a:uFill>
                <a:latin typeface="+mj-lt"/>
                <a:ea typeface="+mj-ea"/>
                <a:cs typeface="+mj-cs"/>
              </a:defRPr>
            </a:lvl1pPr>
            <a:lvl2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2pPr>
            <a:lvl3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3pPr>
            <a:lvl4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4pPr>
            <a:lvl5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5pPr>
            <a:lvl6pPr marL="457337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6pPr>
            <a:lvl7pPr marL="914674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7pPr>
            <a:lvl8pPr marL="1372011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8pPr>
            <a:lvl9pPr marL="1829349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cap="none" dirty="0">
                <a:solidFill>
                  <a:schemeClr val="tx2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IZA500Gxx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IZ600F/FJ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IZA800Gxxx/IZA800ORT for Tolling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CAMERAS By Market Segment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0B02D-283C-4513-A617-CB6E2B0B3B49}"/>
              </a:ext>
            </a:extLst>
          </p:cNvPr>
          <p:cNvGrpSpPr/>
          <p:nvPr/>
        </p:nvGrpSpPr>
        <p:grpSpPr>
          <a:xfrm>
            <a:off x="6377923" y="972606"/>
            <a:ext cx="2021164" cy="996105"/>
            <a:chOff x="90268" y="2797548"/>
            <a:chExt cx="1364822" cy="672635"/>
          </a:xfrm>
        </p:grpSpPr>
        <p:pic>
          <p:nvPicPr>
            <p:cNvPr id="6" name="Google Shape;244;p39">
              <a:extLst>
                <a:ext uri="{FF2B5EF4-FFF2-40B4-BE49-F238E27FC236}">
                  <a16:creationId xmlns:a16="http://schemas.microsoft.com/office/drawing/2014/main" id="{8F631EFC-5297-4674-AC10-443604984F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34D199-A7C9-4E52-AE11-2023CAFA98A5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F7237-EDD3-4F7C-9A65-B7A16AAD7FB0}"/>
              </a:ext>
            </a:extLst>
          </p:cNvPr>
          <p:cNvGrpSpPr/>
          <p:nvPr/>
        </p:nvGrpSpPr>
        <p:grpSpPr>
          <a:xfrm>
            <a:off x="7286400" y="2175399"/>
            <a:ext cx="1671889" cy="876045"/>
            <a:chOff x="2000279" y="1541151"/>
            <a:chExt cx="1410261" cy="738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E0C89-A416-494E-BF8A-1E15E4E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00279" y="1541151"/>
              <a:ext cx="1410261" cy="738956"/>
            </a:xfrm>
            <a:prstGeom prst="rect">
              <a:avLst/>
            </a:prstGeom>
          </p:spPr>
        </p:pic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1B9B8299-1EFA-4053-8CC0-C8CDB47629A0}"/>
                </a:ext>
              </a:extLst>
            </p:cNvPr>
            <p:cNvSpPr/>
            <p:nvPr/>
          </p:nvSpPr>
          <p:spPr>
            <a:xfrm>
              <a:off x="2223852" y="1753621"/>
              <a:ext cx="346996" cy="194151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2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oogle Shape;613;p69">
              <a:extLst>
                <a:ext uri="{FF2B5EF4-FFF2-40B4-BE49-F238E27FC236}">
                  <a16:creationId xmlns:a16="http://schemas.microsoft.com/office/drawing/2014/main" id="{0B915DC3-62A9-48A7-8B6C-2176921A627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7827">
              <a:off x="2280439" y="1829051"/>
              <a:ext cx="289118" cy="51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4703-F40D-4D13-94FF-FAB5EA9915B2}"/>
              </a:ext>
            </a:extLst>
          </p:cNvPr>
          <p:cNvGrpSpPr/>
          <p:nvPr/>
        </p:nvGrpSpPr>
        <p:grpSpPr>
          <a:xfrm>
            <a:off x="8232999" y="3251359"/>
            <a:ext cx="2021164" cy="996105"/>
            <a:chOff x="90268" y="2797548"/>
            <a:chExt cx="1364822" cy="672635"/>
          </a:xfrm>
        </p:grpSpPr>
        <p:pic>
          <p:nvPicPr>
            <p:cNvPr id="14" name="Google Shape;244;p39">
              <a:extLst>
                <a:ext uri="{FF2B5EF4-FFF2-40B4-BE49-F238E27FC236}">
                  <a16:creationId xmlns:a16="http://schemas.microsoft.com/office/drawing/2014/main" id="{F86B021E-E14B-44B7-81CD-B9DBD9677D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6BD6970A-26B5-48CA-A3F6-0C7F5FF7FC3A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IZS* Strobe Illuminators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IZL Illuminators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Illuminator Product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DF9FC-2246-40C2-A198-01E281E294B8}"/>
              </a:ext>
            </a:extLst>
          </p:cNvPr>
          <p:cNvGrpSpPr/>
          <p:nvPr/>
        </p:nvGrpSpPr>
        <p:grpSpPr>
          <a:xfrm>
            <a:off x="6107557" y="4240074"/>
            <a:ext cx="4102199" cy="1291039"/>
            <a:chOff x="987797" y="1629993"/>
            <a:chExt cx="6844871" cy="2154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4EAE7-DAA2-437D-8CAB-B8A2F9B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98" y="1981470"/>
              <a:ext cx="1185490" cy="161388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AD4100-FBA2-49CA-B465-8B77E4D05BDF}"/>
                </a:ext>
              </a:extLst>
            </p:cNvPr>
            <p:cNvGrpSpPr/>
            <p:nvPr/>
          </p:nvGrpSpPr>
          <p:grpSpPr>
            <a:xfrm>
              <a:off x="987797" y="1975038"/>
              <a:ext cx="1176405" cy="1601514"/>
              <a:chOff x="841926" y="1366328"/>
              <a:chExt cx="2660059" cy="36213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DCD4DF-C7D1-496B-8104-71B27B2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" y="1366328"/>
                <a:ext cx="2660059" cy="3621308"/>
              </a:xfrm>
              <a:prstGeom prst="rect">
                <a:avLst/>
              </a:prstGeom>
            </p:spPr>
          </p:pic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38A1974-6DE3-4AAC-9C47-C90F685C91B5}"/>
                  </a:ext>
                </a:extLst>
              </p:cNvPr>
              <p:cNvSpPr/>
              <p:nvPr/>
            </p:nvSpPr>
            <p:spPr>
              <a:xfrm>
                <a:off x="1001486" y="1665514"/>
                <a:ext cx="1458685" cy="1458686"/>
              </a:xfrm>
              <a:custGeom>
                <a:avLst/>
                <a:gdLst>
                  <a:gd name="connsiteX0" fmla="*/ 16328 w 1458685"/>
                  <a:gd name="connsiteY0" fmla="*/ 81643 h 1458686"/>
                  <a:gd name="connsiteX1" fmla="*/ 1436914 w 1458685"/>
                  <a:gd name="connsiteY1" fmla="*/ 0 h 1458686"/>
                  <a:gd name="connsiteX2" fmla="*/ 1458685 w 1458685"/>
                  <a:gd name="connsiteY2" fmla="*/ 1458686 h 1458686"/>
                  <a:gd name="connsiteX3" fmla="*/ 0 w 1458685"/>
                  <a:gd name="connsiteY3" fmla="*/ 1415143 h 1458686"/>
                  <a:gd name="connsiteX4" fmla="*/ 16328 w 1458685"/>
                  <a:gd name="connsiteY4" fmla="*/ 81643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685" h="1458686">
                    <a:moveTo>
                      <a:pt x="16328" y="81643"/>
                    </a:moveTo>
                    <a:lnTo>
                      <a:pt x="1436914" y="0"/>
                    </a:lnTo>
                    <a:lnTo>
                      <a:pt x="1458685" y="1458686"/>
                    </a:lnTo>
                    <a:lnTo>
                      <a:pt x="0" y="1415143"/>
                    </a:lnTo>
                    <a:cubicBezTo>
                      <a:pt x="3628" y="986972"/>
                      <a:pt x="7257" y="558800"/>
                      <a:pt x="16328" y="816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90F7C-D0DF-425D-BAA8-8F9DF483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63" y="1629993"/>
              <a:ext cx="1688105" cy="215091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2CB552-60BA-4199-ACE9-8D9304EB17AB}"/>
                </a:ext>
              </a:extLst>
            </p:cNvPr>
            <p:cNvGrpSpPr/>
            <p:nvPr/>
          </p:nvGrpSpPr>
          <p:grpSpPr>
            <a:xfrm>
              <a:off x="4173589" y="1636610"/>
              <a:ext cx="1685499" cy="2147592"/>
              <a:chOff x="5737810" y="1834738"/>
              <a:chExt cx="2660899" cy="33904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1512069-5BD0-4D34-9EA7-FDF44E18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810" y="1834738"/>
                <a:ext cx="2660899" cy="339040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2645BDA-2020-4966-A3D2-3AF8507047ED}"/>
                  </a:ext>
                </a:extLst>
              </p:cNvPr>
              <p:cNvSpPr/>
              <p:nvPr/>
            </p:nvSpPr>
            <p:spPr>
              <a:xfrm>
                <a:off x="5900057" y="2053119"/>
                <a:ext cx="1670957" cy="2034468"/>
              </a:xfrm>
              <a:custGeom>
                <a:avLst/>
                <a:gdLst>
                  <a:gd name="connsiteX0" fmla="*/ 0 w 1551214"/>
                  <a:gd name="connsiteY0" fmla="*/ 174172 h 1774372"/>
                  <a:gd name="connsiteX1" fmla="*/ 1551214 w 1551214"/>
                  <a:gd name="connsiteY1" fmla="*/ 0 h 1774372"/>
                  <a:gd name="connsiteX2" fmla="*/ 1529443 w 1551214"/>
                  <a:gd name="connsiteY2" fmla="*/ 1774372 h 1774372"/>
                  <a:gd name="connsiteX3" fmla="*/ 43543 w 1551214"/>
                  <a:gd name="connsiteY3" fmla="*/ 1638300 h 1774372"/>
                  <a:gd name="connsiteX4" fmla="*/ 0 w 1551214"/>
                  <a:gd name="connsiteY4" fmla="*/ 174172 h 177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214" h="1774372">
                    <a:moveTo>
                      <a:pt x="0" y="174172"/>
                    </a:moveTo>
                    <a:lnTo>
                      <a:pt x="1551214" y="0"/>
                    </a:lnTo>
                    <a:lnTo>
                      <a:pt x="1529443" y="1774372"/>
                    </a:lnTo>
                    <a:lnTo>
                      <a:pt x="43543" y="1638300"/>
                    </a:lnTo>
                    <a:lnTo>
                      <a:pt x="0" y="17417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BF8CD-429A-431A-A1A3-98936334FD2F}"/>
              </a:ext>
            </a:extLst>
          </p:cNvPr>
          <p:cNvGrpSpPr/>
          <p:nvPr/>
        </p:nvGrpSpPr>
        <p:grpSpPr>
          <a:xfrm>
            <a:off x="6537042" y="1050878"/>
            <a:ext cx="3315159" cy="2352903"/>
            <a:chOff x="464056" y="958862"/>
            <a:chExt cx="7573164" cy="5374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8E420-7D20-4C76-8736-9CA23C8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6" y="983672"/>
              <a:ext cx="1529582" cy="2266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BB4FE-2D89-47EC-BBDE-554DF21B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268" y="958862"/>
              <a:ext cx="1553323" cy="23017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054A3-5A13-42E0-AA74-0B41370D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808" y="984828"/>
              <a:ext cx="1885645" cy="2402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C2B717-D7C4-45E2-AD6C-6FB94C2D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487" y="961833"/>
              <a:ext cx="1909733" cy="243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9F4952-D619-42C8-AAB2-4DDFB926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99" y="3699551"/>
              <a:ext cx="2664781" cy="26059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A45A8C-35CF-455F-AA3E-358D279C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336" y="3689350"/>
              <a:ext cx="2704146" cy="2644495"/>
            </a:xfrm>
            <a:prstGeom prst="rect">
              <a:avLst/>
            </a:prstGeom>
          </p:spPr>
        </p:pic>
      </p:grpSp>
      <p:sp>
        <p:nvSpPr>
          <p:cNvPr id="22" name="Text Box 58">
            <a:extLst>
              <a:ext uri="{FF2B5EF4-FFF2-40B4-BE49-F238E27FC236}">
                <a16:creationId xmlns:a16="http://schemas.microsoft.com/office/drawing/2014/main" id="{0C1D6FD3-87A1-45E4-92B7-28B535ED93AC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GS – small gantries or ceiling</a:t>
            </a:r>
            <a:br>
              <a:rPr lang="en-US" sz="3200" dirty="0"/>
            </a:br>
            <a:r>
              <a:rPr lang="en-US" sz="3200" dirty="0"/>
              <a:t>Square or 1.5" - 4" round gantry</a:t>
            </a:r>
            <a:br>
              <a:rPr lang="en-US" sz="3200" dirty="0"/>
            </a:br>
            <a:r>
              <a:rPr lang="en-US" sz="3200" dirty="0"/>
              <a:t>or ceiling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GL – large gantries</a:t>
            </a:r>
            <a:br>
              <a:rPr lang="en-US" sz="3200" dirty="0"/>
            </a:br>
            <a:r>
              <a:rPr lang="en-US" sz="3200" dirty="0"/>
              <a:t>4" - 12" round gantry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GANTRY/Ceiling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D2D3-3E26-4C90-9696-82410B75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7089454" y="1050878"/>
            <a:ext cx="1826267" cy="736344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DF8E52C5-B129-4189-9FA7-C11839EF8B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7089454" y="3563541"/>
            <a:ext cx="2502159" cy="111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BD4A-ED9A-47EB-80DA-FFB62877A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3604" y="919354"/>
            <a:ext cx="1611628" cy="2373350"/>
          </a:xfrm>
          <a:prstGeom prst="rect">
            <a:avLst/>
          </a:prstGeom>
        </p:spPr>
      </p:pic>
      <p:pic>
        <p:nvPicPr>
          <p:cNvPr id="8" name="Picture 7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DE6C9865-CE2A-4E4A-B756-0E4DC9793B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9521">
            <a:off x="10076818" y="3490557"/>
            <a:ext cx="1684090" cy="2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White (3-axis) – W3X-W; can add</a:t>
            </a:r>
            <a:br>
              <a:rPr lang="en-US" sz="3200" dirty="0"/>
            </a:br>
            <a:r>
              <a:rPr lang="en-US" sz="3200" dirty="0"/>
              <a:t>PMA-W; For IZA500Gxx cameras</a:t>
            </a:r>
            <a:br>
              <a:rPr lang="en-US" sz="3200" dirty="0"/>
            </a:br>
            <a:r>
              <a:rPr lang="en-US" sz="3200" dirty="0"/>
              <a:t>For 2.5"-6" pole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Heavy Duty (Black) – W3X; plus PMA for 2.5" to 6" pole</a:t>
            </a:r>
            <a:br>
              <a:rPr lang="en-US" sz="3200" dirty="0"/>
            </a:br>
            <a:r>
              <a:rPr lang="en-US" sz="3200" dirty="0"/>
              <a:t>For IZA800Gxxx/IZA800ORT cameras, and illuminators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fixed arm (W3X)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adjustable arm (W3X-A)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MAIN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A59E-D1A4-45DC-9E05-4F8F9A10C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6211251" y="3954869"/>
            <a:ext cx="1745840" cy="1235338"/>
          </a:xfrm>
          <a:prstGeom prst="rect">
            <a:avLst/>
          </a:prstGeom>
        </p:spPr>
      </p:pic>
      <p:pic>
        <p:nvPicPr>
          <p:cNvPr id="6" name="Picture 5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F4487052-AD9F-4923-8831-39572002C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7084171" y="5150078"/>
            <a:ext cx="2647680" cy="1159116"/>
          </a:xfrm>
          <a:prstGeom prst="rect">
            <a:avLst/>
          </a:prstGeom>
        </p:spPr>
      </p:pic>
      <p:pic>
        <p:nvPicPr>
          <p:cNvPr id="8" name="Picture 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B89F7F06-0594-48CE-A154-93BE4FC77C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7285108" y="1017565"/>
            <a:ext cx="1982676" cy="1629740"/>
          </a:xfrm>
          <a:prstGeom prst="rect">
            <a:avLst/>
          </a:prstGeom>
        </p:spPr>
      </p:pic>
      <p:pic>
        <p:nvPicPr>
          <p:cNvPr id="9" name="Picture 8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029A38CE-2C74-4F11-A682-485A50684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19066" y="4331112"/>
            <a:ext cx="1081705" cy="8408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C1A0629-0B93-4DE7-A0A6-2C87DEC0A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23" y="825456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IZ600F/FJ already comes with a wall mounting bracket built in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PMA-IZ600F – the PMA for the IZ600F/FJ; for 3"-5" pole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IZ600F/FJ COMPONENTS</a:t>
            </a:r>
          </a:p>
        </p:txBody>
      </p:sp>
      <p:pic>
        <p:nvPicPr>
          <p:cNvPr id="5" name="Picture 4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493184A1-03AE-43C6-B8AB-7E9D4CB95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872165" y="920291"/>
            <a:ext cx="1491421" cy="26514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BB11B2-4AF6-4199-9F1A-2F33EAD3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7546" b="22515"/>
          <a:stretch/>
        </p:blipFill>
        <p:spPr>
          <a:xfrm rot="16200000" flipH="1">
            <a:off x="5931445" y="4327529"/>
            <a:ext cx="2223573" cy="169419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CC0FAE-6A36-48A8-900C-4BC69BBF2A48}"/>
              </a:ext>
            </a:extLst>
          </p:cNvPr>
          <p:cNvGrpSpPr/>
          <p:nvPr/>
        </p:nvGrpSpPr>
        <p:grpSpPr>
          <a:xfrm flipH="1">
            <a:off x="8504760" y="4079201"/>
            <a:ext cx="1827413" cy="2233477"/>
            <a:chOff x="7181682" y="3918862"/>
            <a:chExt cx="1827413" cy="2233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44208-192C-4774-A6BB-2C3C209DE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8" t="4922" r="19045" b="4922"/>
            <a:stretch/>
          </p:blipFill>
          <p:spPr>
            <a:xfrm flipH="1">
              <a:off x="7181682" y="3918862"/>
              <a:ext cx="1827413" cy="2233477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005B3E-2C18-47A0-A8BB-C2793663E811}"/>
                </a:ext>
              </a:extLst>
            </p:cNvPr>
            <p:cNvSpPr/>
            <p:nvPr/>
          </p:nvSpPr>
          <p:spPr>
            <a:xfrm>
              <a:off x="8382040" y="4357875"/>
              <a:ext cx="217476" cy="257346"/>
            </a:xfrm>
            <a:custGeom>
              <a:avLst/>
              <a:gdLst>
                <a:gd name="connsiteX0" fmla="*/ 0 w 318977"/>
                <a:gd name="connsiteY0" fmla="*/ 111642 h 377456"/>
                <a:gd name="connsiteX1" fmla="*/ 318977 w 318977"/>
                <a:gd name="connsiteY1" fmla="*/ 0 h 377456"/>
                <a:gd name="connsiteX2" fmla="*/ 318977 w 318977"/>
                <a:gd name="connsiteY2" fmla="*/ 303028 h 377456"/>
                <a:gd name="connsiteX3" fmla="*/ 26581 w 318977"/>
                <a:gd name="connsiteY3" fmla="*/ 377456 h 377456"/>
                <a:gd name="connsiteX4" fmla="*/ 0 w 318977"/>
                <a:gd name="connsiteY4" fmla="*/ 111642 h 3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77" h="377456">
                  <a:moveTo>
                    <a:pt x="0" y="111642"/>
                  </a:moveTo>
                  <a:lnTo>
                    <a:pt x="318977" y="0"/>
                  </a:lnTo>
                  <a:lnTo>
                    <a:pt x="318977" y="303028"/>
                  </a:lnTo>
                  <a:lnTo>
                    <a:pt x="26581" y="377456"/>
                  </a:lnTo>
                  <a:lnTo>
                    <a:pt x="0" y="1116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AFB5F-FFD9-4895-9A9F-0B04B50F1659}"/>
                </a:ext>
              </a:extLst>
            </p:cNvPr>
            <p:cNvSpPr/>
            <p:nvPr/>
          </p:nvSpPr>
          <p:spPr>
            <a:xfrm>
              <a:off x="8026829" y="5575739"/>
              <a:ext cx="210227" cy="231974"/>
            </a:xfrm>
            <a:custGeom>
              <a:avLst/>
              <a:gdLst>
                <a:gd name="connsiteX0" fmla="*/ 0 w 308345"/>
                <a:gd name="connsiteY0" fmla="*/ 90377 h 340242"/>
                <a:gd name="connsiteX1" fmla="*/ 276447 w 308345"/>
                <a:gd name="connsiteY1" fmla="*/ 0 h 340242"/>
                <a:gd name="connsiteX2" fmla="*/ 308345 w 308345"/>
                <a:gd name="connsiteY2" fmla="*/ 265814 h 340242"/>
                <a:gd name="connsiteX3" fmla="*/ 79745 w 308345"/>
                <a:gd name="connsiteY3" fmla="*/ 340242 h 340242"/>
                <a:gd name="connsiteX4" fmla="*/ 0 w 308345"/>
                <a:gd name="connsiteY4" fmla="*/ 90377 h 34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45" h="340242">
                  <a:moveTo>
                    <a:pt x="0" y="90377"/>
                  </a:moveTo>
                  <a:lnTo>
                    <a:pt x="276447" y="0"/>
                  </a:lnTo>
                  <a:lnTo>
                    <a:pt x="308345" y="265814"/>
                  </a:lnTo>
                  <a:lnTo>
                    <a:pt x="79745" y="340242"/>
                  </a:lnTo>
                  <a:lnTo>
                    <a:pt x="0" y="903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8AD77C-0BDD-4D13-AF07-465DD197BEFB}"/>
                </a:ext>
              </a:extLst>
            </p:cNvPr>
            <p:cNvSpPr/>
            <p:nvPr/>
          </p:nvSpPr>
          <p:spPr>
            <a:xfrm>
              <a:off x="8740875" y="5296645"/>
              <a:ext cx="195729" cy="293593"/>
            </a:xfrm>
            <a:custGeom>
              <a:avLst/>
              <a:gdLst>
                <a:gd name="connsiteX0" fmla="*/ 0 w 287080"/>
                <a:gd name="connsiteY0" fmla="*/ 127591 h 430619"/>
                <a:gd name="connsiteX1" fmla="*/ 276447 w 287080"/>
                <a:gd name="connsiteY1" fmla="*/ 0 h 430619"/>
                <a:gd name="connsiteX2" fmla="*/ 287080 w 287080"/>
                <a:gd name="connsiteY2" fmla="*/ 122275 h 430619"/>
                <a:gd name="connsiteX3" fmla="*/ 276447 w 287080"/>
                <a:gd name="connsiteY3" fmla="*/ 202019 h 430619"/>
                <a:gd name="connsiteX4" fmla="*/ 265814 w 287080"/>
                <a:gd name="connsiteY4" fmla="*/ 366824 h 430619"/>
                <a:gd name="connsiteX5" fmla="*/ 79745 w 287080"/>
                <a:gd name="connsiteY5" fmla="*/ 430619 h 430619"/>
                <a:gd name="connsiteX6" fmla="*/ 0 w 287080"/>
                <a:gd name="connsiteY6" fmla="*/ 127591 h 4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080" h="430619">
                  <a:moveTo>
                    <a:pt x="0" y="127591"/>
                  </a:moveTo>
                  <a:lnTo>
                    <a:pt x="276447" y="0"/>
                  </a:lnTo>
                  <a:lnTo>
                    <a:pt x="287080" y="122275"/>
                  </a:lnTo>
                  <a:cubicBezTo>
                    <a:pt x="281459" y="195337"/>
                    <a:pt x="292095" y="170720"/>
                    <a:pt x="276447" y="202019"/>
                  </a:cubicBezTo>
                  <a:lnTo>
                    <a:pt x="265814" y="366824"/>
                  </a:lnTo>
                  <a:lnTo>
                    <a:pt x="79745" y="430619"/>
                  </a:lnTo>
                  <a:lnTo>
                    <a:pt x="0" y="1275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74E45F-4898-4996-8423-F427E168ED42}"/>
                </a:ext>
              </a:extLst>
            </p:cNvPr>
            <p:cNvSpPr/>
            <p:nvPr/>
          </p:nvSpPr>
          <p:spPr>
            <a:xfrm rot="826745">
              <a:off x="8299381" y="4602591"/>
              <a:ext cx="462260" cy="72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45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UCAIZ – Underhang Camera Adapter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UIL – Illuminator Adapters</a:t>
            </a:r>
          </a:p>
          <a:p>
            <a:pPr lvl="1"/>
            <a:r>
              <a:rPr lang="en-US" sz="3200" dirty="0"/>
              <a:t>UIL – for one L2/S2*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UIL-2X – for two L2/S2s*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UIL-S – for one L1/S1*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Mounts – UNDERHANG/ADAPTER COMPONENTS</a:t>
            </a:r>
          </a:p>
        </p:txBody>
      </p:sp>
      <p:pic>
        <p:nvPicPr>
          <p:cNvPr id="5" name="Picture 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863E2D5-1EC2-494D-BFAB-4919DDB6F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388">
            <a:off x="5231667" y="4360194"/>
            <a:ext cx="1275774" cy="12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5EF90-59AD-4508-A968-AEAA8446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1">
            <a:off x="5392240" y="2592046"/>
            <a:ext cx="1675891" cy="1092491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79538-6502-456D-AE52-2E72F4F5D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975">
            <a:off x="5429871" y="3415425"/>
            <a:ext cx="3749155" cy="13228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0E2106-F4A5-4CCC-A506-D3C8918A924E}"/>
              </a:ext>
            </a:extLst>
          </p:cNvPr>
          <p:cNvGrpSpPr/>
          <p:nvPr/>
        </p:nvGrpSpPr>
        <p:grpSpPr>
          <a:xfrm>
            <a:off x="8663422" y="927845"/>
            <a:ext cx="1922135" cy="1783811"/>
            <a:chOff x="6985591" y="1521647"/>
            <a:chExt cx="4441314" cy="4121701"/>
          </a:xfrm>
        </p:grpSpPr>
        <p:pic>
          <p:nvPicPr>
            <p:cNvPr id="9" name="MOUNT-MNT-FIG-070_MNT-W1-UMA2_Ball_Into_Socket.png">
              <a:extLst>
                <a:ext uri="{FF2B5EF4-FFF2-40B4-BE49-F238E27FC236}">
                  <a16:creationId xmlns:a16="http://schemas.microsoft.com/office/drawing/2014/main" id="{85B0DA06-76F6-49E2-B39A-49566D1B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25318" t="43315" r="36359"/>
            <a:stretch>
              <a:fillRect/>
            </a:stretch>
          </p:blipFill>
          <p:spPr>
            <a:xfrm>
              <a:off x="6985591" y="1538177"/>
              <a:ext cx="4441314" cy="4105171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AFAA8-A9AC-49D3-9D8E-ACEE046B420F}"/>
                </a:ext>
              </a:extLst>
            </p:cNvPr>
            <p:cNvSpPr/>
            <p:nvPr/>
          </p:nvSpPr>
          <p:spPr>
            <a:xfrm>
              <a:off x="7286847" y="1538177"/>
              <a:ext cx="474920" cy="588335"/>
            </a:xfrm>
            <a:custGeom>
              <a:avLst/>
              <a:gdLst>
                <a:gd name="connsiteX0" fmla="*/ 0 w 474920"/>
                <a:gd name="connsiteY0" fmla="*/ 0 h 588335"/>
                <a:gd name="connsiteX1" fmla="*/ 467832 w 474920"/>
                <a:gd name="connsiteY1" fmla="*/ 0 h 588335"/>
                <a:gd name="connsiteX2" fmla="*/ 474920 w 474920"/>
                <a:gd name="connsiteY2" fmla="*/ 581246 h 588335"/>
                <a:gd name="connsiteX3" fmla="*/ 49618 w 474920"/>
                <a:gd name="connsiteY3" fmla="*/ 588335 h 588335"/>
                <a:gd name="connsiteX4" fmla="*/ 0 w 474920"/>
                <a:gd name="connsiteY4" fmla="*/ 0 h 58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20" h="588335">
                  <a:moveTo>
                    <a:pt x="0" y="0"/>
                  </a:moveTo>
                  <a:lnTo>
                    <a:pt x="467832" y="0"/>
                  </a:lnTo>
                  <a:cubicBezTo>
                    <a:pt x="470195" y="193749"/>
                    <a:pt x="472557" y="387497"/>
                    <a:pt x="474920" y="581246"/>
                  </a:cubicBezTo>
                  <a:lnTo>
                    <a:pt x="49618" y="588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AEA49-8F09-4343-9398-8146A5E6AC84}"/>
                </a:ext>
              </a:extLst>
            </p:cNvPr>
            <p:cNvSpPr/>
            <p:nvPr/>
          </p:nvSpPr>
          <p:spPr>
            <a:xfrm>
              <a:off x="10349023" y="1524000"/>
              <a:ext cx="411126" cy="226828"/>
            </a:xfrm>
            <a:custGeom>
              <a:avLst/>
              <a:gdLst>
                <a:gd name="connsiteX0" fmla="*/ 0 w 411126"/>
                <a:gd name="connsiteY0" fmla="*/ 14177 h 226828"/>
                <a:gd name="connsiteX1" fmla="*/ 411126 w 411126"/>
                <a:gd name="connsiteY1" fmla="*/ 0 h 226828"/>
                <a:gd name="connsiteX2" fmla="*/ 396949 w 411126"/>
                <a:gd name="connsiteY2" fmla="*/ 226828 h 226828"/>
                <a:gd name="connsiteX3" fmla="*/ 35442 w 411126"/>
                <a:gd name="connsiteY3" fmla="*/ 219740 h 226828"/>
                <a:gd name="connsiteX4" fmla="*/ 0 w 411126"/>
                <a:gd name="connsiteY4" fmla="*/ 14177 h 2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26" h="226828">
                  <a:moveTo>
                    <a:pt x="0" y="14177"/>
                  </a:moveTo>
                  <a:lnTo>
                    <a:pt x="411126" y="0"/>
                  </a:lnTo>
                  <a:lnTo>
                    <a:pt x="396949" y="226828"/>
                  </a:lnTo>
                  <a:lnTo>
                    <a:pt x="35442" y="219740"/>
                  </a:lnTo>
                  <a:lnTo>
                    <a:pt x="0" y="14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EB16B3-0C70-47A4-B70F-D9DB32D49507}"/>
                </a:ext>
              </a:extLst>
            </p:cNvPr>
            <p:cNvSpPr/>
            <p:nvPr/>
          </p:nvSpPr>
          <p:spPr>
            <a:xfrm>
              <a:off x="8603832" y="1521647"/>
              <a:ext cx="1203901" cy="250665"/>
            </a:xfrm>
            <a:custGeom>
              <a:avLst/>
              <a:gdLst>
                <a:gd name="connsiteX0" fmla="*/ 10592 w 1203901"/>
                <a:gd name="connsiteY0" fmla="*/ 0 h 250665"/>
                <a:gd name="connsiteX1" fmla="*/ 1203901 w 1203901"/>
                <a:gd name="connsiteY1" fmla="*/ 10591 h 250665"/>
                <a:gd name="connsiteX2" fmla="*/ 896748 w 1203901"/>
                <a:gd name="connsiteY2" fmla="*/ 250665 h 250665"/>
                <a:gd name="connsiteX3" fmla="*/ 872034 w 1203901"/>
                <a:gd name="connsiteY3" fmla="*/ 208299 h 250665"/>
                <a:gd name="connsiteX4" fmla="*/ 854382 w 1203901"/>
                <a:gd name="connsiteY4" fmla="*/ 169464 h 250665"/>
                <a:gd name="connsiteX5" fmla="*/ 822607 w 1203901"/>
                <a:gd name="connsiteY5" fmla="*/ 127098 h 250665"/>
                <a:gd name="connsiteX6" fmla="*/ 790833 w 1203901"/>
                <a:gd name="connsiteY6" fmla="*/ 95323 h 250665"/>
                <a:gd name="connsiteX7" fmla="*/ 751997 w 1203901"/>
                <a:gd name="connsiteY7" fmla="*/ 77671 h 250665"/>
                <a:gd name="connsiteX8" fmla="*/ 691979 w 1203901"/>
                <a:gd name="connsiteY8" fmla="*/ 52957 h 250665"/>
                <a:gd name="connsiteX9" fmla="*/ 642552 w 1203901"/>
                <a:gd name="connsiteY9" fmla="*/ 24713 h 250665"/>
                <a:gd name="connsiteX10" fmla="*/ 589594 w 1203901"/>
                <a:gd name="connsiteY10" fmla="*/ 10591 h 250665"/>
                <a:gd name="connsiteX11" fmla="*/ 480148 w 1203901"/>
                <a:gd name="connsiteY11" fmla="*/ 10591 h 250665"/>
                <a:gd name="connsiteX12" fmla="*/ 434252 w 1203901"/>
                <a:gd name="connsiteY12" fmla="*/ 10591 h 250665"/>
                <a:gd name="connsiteX13" fmla="*/ 395416 w 1203901"/>
                <a:gd name="connsiteY13" fmla="*/ 35305 h 250665"/>
                <a:gd name="connsiteX14" fmla="*/ 314215 w 1203901"/>
                <a:gd name="connsiteY14" fmla="*/ 63549 h 250665"/>
                <a:gd name="connsiteX15" fmla="*/ 293032 w 1203901"/>
                <a:gd name="connsiteY15" fmla="*/ 88262 h 250665"/>
                <a:gd name="connsiteX16" fmla="*/ 254196 w 1203901"/>
                <a:gd name="connsiteY16" fmla="*/ 109445 h 250665"/>
                <a:gd name="connsiteX17" fmla="*/ 225952 w 1203901"/>
                <a:gd name="connsiteY17" fmla="*/ 130628 h 250665"/>
                <a:gd name="connsiteX18" fmla="*/ 197708 w 1203901"/>
                <a:gd name="connsiteY18" fmla="*/ 155342 h 250665"/>
                <a:gd name="connsiteX19" fmla="*/ 0 w 1203901"/>
                <a:gd name="connsiteY19" fmla="*/ 151811 h 250665"/>
                <a:gd name="connsiteX20" fmla="*/ 10592 w 1203901"/>
                <a:gd name="connsiteY20" fmla="*/ 0 h 25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3901" h="250665">
                  <a:moveTo>
                    <a:pt x="10592" y="0"/>
                  </a:moveTo>
                  <a:lnTo>
                    <a:pt x="1203901" y="10591"/>
                  </a:lnTo>
                  <a:lnTo>
                    <a:pt x="896748" y="250665"/>
                  </a:lnTo>
                  <a:lnTo>
                    <a:pt x="872034" y="208299"/>
                  </a:lnTo>
                  <a:lnTo>
                    <a:pt x="854382" y="169464"/>
                  </a:lnTo>
                  <a:lnTo>
                    <a:pt x="822607" y="127098"/>
                  </a:lnTo>
                  <a:lnTo>
                    <a:pt x="790833" y="95323"/>
                  </a:lnTo>
                  <a:lnTo>
                    <a:pt x="751997" y="77671"/>
                  </a:lnTo>
                  <a:lnTo>
                    <a:pt x="691979" y="52957"/>
                  </a:lnTo>
                  <a:lnTo>
                    <a:pt x="642552" y="24713"/>
                  </a:lnTo>
                  <a:lnTo>
                    <a:pt x="589594" y="10591"/>
                  </a:lnTo>
                  <a:lnTo>
                    <a:pt x="480148" y="10591"/>
                  </a:lnTo>
                  <a:lnTo>
                    <a:pt x="434252" y="10591"/>
                  </a:lnTo>
                  <a:lnTo>
                    <a:pt x="395416" y="35305"/>
                  </a:lnTo>
                  <a:lnTo>
                    <a:pt x="314215" y="63549"/>
                  </a:lnTo>
                  <a:lnTo>
                    <a:pt x="293032" y="88262"/>
                  </a:lnTo>
                  <a:lnTo>
                    <a:pt x="254196" y="109445"/>
                  </a:lnTo>
                  <a:lnTo>
                    <a:pt x="225952" y="130628"/>
                  </a:lnTo>
                  <a:lnTo>
                    <a:pt x="197708" y="155342"/>
                  </a:lnTo>
                  <a:lnTo>
                    <a:pt x="0" y="151811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15" name="Text Box 58">
            <a:extLst>
              <a:ext uri="{FF2B5EF4-FFF2-40B4-BE49-F238E27FC236}">
                <a16:creationId xmlns:a16="http://schemas.microsoft.com/office/drawing/2014/main" id="{DBA8D217-EFE1-4883-A345-30F484CF225D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GS/GL Gantry/Ceiling Camera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411851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514352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364708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271533" y="3461959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224392" y="1888464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534332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497685" y="3504119"/>
            <a:ext cx="1275328" cy="567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26DAA-3A02-455F-BF90-9ED69926E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565868" y="1888464"/>
            <a:ext cx="1165735" cy="136813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153463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863404" y="3618483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301185" y="3396031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236517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9"/>
          <a:srcRect l="11786" r="23546" b="62099"/>
          <a:stretch>
            <a:fillRect/>
          </a:stretch>
        </p:blipFill>
        <p:spPr>
          <a:xfrm>
            <a:off x="1537003" y="1009542"/>
            <a:ext cx="2119509" cy="776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E165FF-6025-4E7B-A653-1A4E0D9304E5}"/>
              </a:ext>
            </a:extLst>
          </p:cNvPr>
          <p:cNvPicPr>
            <a:picLocks noChangeAspect="1"/>
          </p:cNvPicPr>
          <p:nvPr/>
        </p:nvPicPr>
        <p:blipFill rotWithShape="1">
          <a:blip r:link="rId9"/>
          <a:srcRect l="11786" r="23546" b="62099"/>
          <a:stretch>
            <a:fillRect/>
          </a:stretch>
        </p:blipFill>
        <p:spPr>
          <a:xfrm flipH="1">
            <a:off x="8376807" y="1064554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4255660" y="5722442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46C13E-8BEC-E421-3DD7-3E8D4A808213}"/>
              </a:ext>
            </a:extLst>
          </p:cNvPr>
          <p:cNvGrpSpPr/>
          <p:nvPr/>
        </p:nvGrpSpPr>
        <p:grpSpPr>
          <a:xfrm>
            <a:off x="4786868" y="3373541"/>
            <a:ext cx="2372104" cy="2319302"/>
            <a:chOff x="4786868" y="3373541"/>
            <a:chExt cx="2372104" cy="231930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A55E52-8C8F-4F66-B628-3EC447F04E58}"/>
                </a:ext>
              </a:extLst>
            </p:cNvPr>
            <p:cNvGrpSpPr/>
            <p:nvPr/>
          </p:nvGrpSpPr>
          <p:grpSpPr>
            <a:xfrm>
              <a:off x="4786868" y="3677962"/>
              <a:ext cx="2372104" cy="2014881"/>
              <a:chOff x="6504167" y="1160890"/>
              <a:chExt cx="5582714" cy="4660018"/>
            </a:xfrm>
          </p:grpSpPr>
          <p:pic>
            <p:nvPicPr>
              <p:cNvPr id="22" name="MOUNT-MNT-FIG-073b_MNT-W1-UMA2_Attach_Plate_to_Adapter_with_LockWashers.png">
                <a:extLst>
                  <a:ext uri="{FF2B5EF4-FFF2-40B4-BE49-F238E27FC236}">
                    <a16:creationId xmlns:a16="http://schemas.microsoft.com/office/drawing/2014/main" id="{7FAC9E5E-F4FD-4304-9E35-8DDF23766D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link="rId10"/>
              <a:srcRect r="8972"/>
              <a:stretch>
                <a:fillRect/>
              </a:stretch>
            </p:blipFill>
            <p:spPr>
              <a:xfrm>
                <a:off x="6512355" y="1214652"/>
                <a:ext cx="5574526" cy="4606256"/>
              </a:xfrm>
              <a:prstGeom prst="rect">
                <a:avLst/>
              </a:prstGeom>
            </p:spPr>
          </p:pic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24F358-ACA1-439D-BF70-A69067E108AB}"/>
                  </a:ext>
                </a:extLst>
              </p:cNvPr>
              <p:cNvSpPr/>
              <p:nvPr/>
            </p:nvSpPr>
            <p:spPr>
              <a:xfrm>
                <a:off x="6504167" y="1160890"/>
                <a:ext cx="1566407" cy="3943847"/>
              </a:xfrm>
              <a:custGeom>
                <a:avLst/>
                <a:gdLst>
                  <a:gd name="connsiteX0" fmla="*/ 0 w 1566407"/>
                  <a:gd name="connsiteY0" fmla="*/ 7952 h 3943847"/>
                  <a:gd name="connsiteX1" fmla="*/ 1566407 w 1566407"/>
                  <a:gd name="connsiteY1" fmla="*/ 0 h 3943847"/>
                  <a:gd name="connsiteX2" fmla="*/ 1455089 w 1566407"/>
                  <a:gd name="connsiteY2" fmla="*/ 1900362 h 3943847"/>
                  <a:gd name="connsiteX3" fmla="*/ 1033670 w 1566407"/>
                  <a:gd name="connsiteY3" fmla="*/ 2401294 h 3943847"/>
                  <a:gd name="connsiteX4" fmla="*/ 1033670 w 1566407"/>
                  <a:gd name="connsiteY4" fmla="*/ 2488759 h 3943847"/>
                  <a:gd name="connsiteX5" fmla="*/ 1184744 w 1566407"/>
                  <a:gd name="connsiteY5" fmla="*/ 2520564 h 3943847"/>
                  <a:gd name="connsiteX6" fmla="*/ 1264257 w 1566407"/>
                  <a:gd name="connsiteY6" fmla="*/ 2918129 h 3943847"/>
                  <a:gd name="connsiteX7" fmla="*/ 1463040 w 1566407"/>
                  <a:gd name="connsiteY7" fmla="*/ 2981740 h 3943847"/>
                  <a:gd name="connsiteX8" fmla="*/ 1455089 w 1566407"/>
                  <a:gd name="connsiteY8" fmla="*/ 3919993 h 3943847"/>
                  <a:gd name="connsiteX9" fmla="*/ 23854 w 1566407"/>
                  <a:gd name="connsiteY9" fmla="*/ 3943847 h 3943847"/>
                  <a:gd name="connsiteX10" fmla="*/ 0 w 1566407"/>
                  <a:gd name="connsiteY10" fmla="*/ 7952 h 39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6407" h="3943847">
                    <a:moveTo>
                      <a:pt x="0" y="7952"/>
                    </a:moveTo>
                    <a:lnTo>
                      <a:pt x="1566407" y="0"/>
                    </a:lnTo>
                    <a:lnTo>
                      <a:pt x="1455089" y="1900362"/>
                    </a:lnTo>
                    <a:lnTo>
                      <a:pt x="1033670" y="2401294"/>
                    </a:lnTo>
                    <a:lnTo>
                      <a:pt x="1033670" y="2488759"/>
                    </a:lnTo>
                    <a:lnTo>
                      <a:pt x="1184744" y="2520564"/>
                    </a:lnTo>
                    <a:lnTo>
                      <a:pt x="1264257" y="2918129"/>
                    </a:lnTo>
                    <a:lnTo>
                      <a:pt x="1463040" y="2981740"/>
                    </a:lnTo>
                    <a:cubicBezTo>
                      <a:pt x="1460390" y="3294491"/>
                      <a:pt x="1457739" y="3607242"/>
                      <a:pt x="1455089" y="3919993"/>
                    </a:cubicBezTo>
                    <a:lnTo>
                      <a:pt x="23854" y="3943847"/>
                    </a:lnTo>
                    <a:lnTo>
                      <a:pt x="0" y="79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4ED64D2-3142-435C-B8A7-B2638C19B25D}"/>
                  </a:ext>
                </a:extLst>
              </p:cNvPr>
              <p:cNvSpPr/>
              <p:nvPr/>
            </p:nvSpPr>
            <p:spPr>
              <a:xfrm>
                <a:off x="9427581" y="1794077"/>
                <a:ext cx="440822" cy="36460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59B2FFB-2531-454B-BC66-C2D621CCD91A}"/>
                  </a:ext>
                </a:extLst>
              </p:cNvPr>
              <p:cNvSpPr/>
              <p:nvPr/>
            </p:nvSpPr>
            <p:spPr>
              <a:xfrm>
                <a:off x="9032682" y="1180769"/>
                <a:ext cx="1339795" cy="1304014"/>
              </a:xfrm>
              <a:custGeom>
                <a:avLst/>
                <a:gdLst>
                  <a:gd name="connsiteX0" fmla="*/ 0 w 1339795"/>
                  <a:gd name="connsiteY0" fmla="*/ 1065475 h 1304014"/>
                  <a:gd name="connsiteX1" fmla="*/ 0 w 1339795"/>
                  <a:gd name="connsiteY1" fmla="*/ 0 h 1304014"/>
                  <a:gd name="connsiteX2" fmla="*/ 1339795 w 1339795"/>
                  <a:gd name="connsiteY2" fmla="*/ 11927 h 1304014"/>
                  <a:gd name="connsiteX3" fmla="*/ 1057523 w 1339795"/>
                  <a:gd name="connsiteY3" fmla="*/ 779228 h 1304014"/>
                  <a:gd name="connsiteX4" fmla="*/ 822960 w 1339795"/>
                  <a:gd name="connsiteY4" fmla="*/ 906449 h 1304014"/>
                  <a:gd name="connsiteX5" fmla="*/ 850789 w 1339795"/>
                  <a:gd name="connsiteY5" fmla="*/ 830911 h 1304014"/>
                  <a:gd name="connsiteX6" fmla="*/ 850789 w 1339795"/>
                  <a:gd name="connsiteY6" fmla="*/ 727544 h 1304014"/>
                  <a:gd name="connsiteX7" fmla="*/ 811033 w 1339795"/>
                  <a:gd name="connsiteY7" fmla="*/ 659958 h 1304014"/>
                  <a:gd name="connsiteX8" fmla="*/ 695739 w 1339795"/>
                  <a:gd name="connsiteY8" fmla="*/ 596348 h 1304014"/>
                  <a:gd name="connsiteX9" fmla="*/ 600323 w 1339795"/>
                  <a:gd name="connsiteY9" fmla="*/ 588397 h 1304014"/>
                  <a:gd name="connsiteX10" fmla="*/ 516835 w 1339795"/>
                  <a:gd name="connsiteY10" fmla="*/ 604299 h 1304014"/>
                  <a:gd name="connsiteX11" fmla="*/ 457200 w 1339795"/>
                  <a:gd name="connsiteY11" fmla="*/ 636104 h 1304014"/>
                  <a:gd name="connsiteX12" fmla="*/ 409492 w 1339795"/>
                  <a:gd name="connsiteY12" fmla="*/ 675861 h 1304014"/>
                  <a:gd name="connsiteX13" fmla="*/ 377687 w 1339795"/>
                  <a:gd name="connsiteY13" fmla="*/ 727544 h 1304014"/>
                  <a:gd name="connsiteX14" fmla="*/ 373711 w 1339795"/>
                  <a:gd name="connsiteY14" fmla="*/ 803082 h 1304014"/>
                  <a:gd name="connsiteX15" fmla="*/ 377687 w 1339795"/>
                  <a:gd name="connsiteY15" fmla="*/ 850790 h 1304014"/>
                  <a:gd name="connsiteX16" fmla="*/ 389614 w 1339795"/>
                  <a:gd name="connsiteY16" fmla="*/ 898497 h 1304014"/>
                  <a:gd name="connsiteX17" fmla="*/ 433346 w 1339795"/>
                  <a:gd name="connsiteY17" fmla="*/ 926327 h 1304014"/>
                  <a:gd name="connsiteX18" fmla="*/ 465151 w 1339795"/>
                  <a:gd name="connsiteY18" fmla="*/ 946205 h 1304014"/>
                  <a:gd name="connsiteX19" fmla="*/ 465151 w 1339795"/>
                  <a:gd name="connsiteY19" fmla="*/ 958132 h 1304014"/>
                  <a:gd name="connsiteX20" fmla="*/ 465151 w 1339795"/>
                  <a:gd name="connsiteY20" fmla="*/ 1069450 h 1304014"/>
                  <a:gd name="connsiteX21" fmla="*/ 147099 w 1339795"/>
                  <a:gd name="connsiteY21" fmla="*/ 1252330 h 1304014"/>
                  <a:gd name="connsiteX22" fmla="*/ 31805 w 1339795"/>
                  <a:gd name="connsiteY22" fmla="*/ 1304014 h 1304014"/>
                  <a:gd name="connsiteX23" fmla="*/ 0 w 1339795"/>
                  <a:gd name="connsiteY23" fmla="*/ 1065475 h 130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39795" h="1304014">
                    <a:moveTo>
                      <a:pt x="0" y="1065475"/>
                    </a:moveTo>
                    <a:lnTo>
                      <a:pt x="0" y="0"/>
                    </a:lnTo>
                    <a:lnTo>
                      <a:pt x="1339795" y="11927"/>
                    </a:lnTo>
                    <a:lnTo>
                      <a:pt x="1057523" y="779228"/>
                    </a:lnTo>
                    <a:lnTo>
                      <a:pt x="822960" y="906449"/>
                    </a:lnTo>
                    <a:lnTo>
                      <a:pt x="850789" y="830911"/>
                    </a:lnTo>
                    <a:lnTo>
                      <a:pt x="850789" y="727544"/>
                    </a:lnTo>
                    <a:lnTo>
                      <a:pt x="811033" y="659958"/>
                    </a:lnTo>
                    <a:lnTo>
                      <a:pt x="695739" y="596348"/>
                    </a:lnTo>
                    <a:lnTo>
                      <a:pt x="600323" y="588397"/>
                    </a:lnTo>
                    <a:lnTo>
                      <a:pt x="516835" y="604299"/>
                    </a:lnTo>
                    <a:lnTo>
                      <a:pt x="457200" y="636104"/>
                    </a:lnTo>
                    <a:lnTo>
                      <a:pt x="409492" y="675861"/>
                    </a:lnTo>
                    <a:lnTo>
                      <a:pt x="377687" y="727544"/>
                    </a:lnTo>
                    <a:lnTo>
                      <a:pt x="373711" y="803082"/>
                    </a:lnTo>
                    <a:lnTo>
                      <a:pt x="377687" y="850790"/>
                    </a:lnTo>
                    <a:lnTo>
                      <a:pt x="389614" y="898497"/>
                    </a:lnTo>
                    <a:lnTo>
                      <a:pt x="433346" y="926327"/>
                    </a:lnTo>
                    <a:lnTo>
                      <a:pt x="465151" y="946205"/>
                    </a:lnTo>
                    <a:lnTo>
                      <a:pt x="465151" y="958132"/>
                    </a:lnTo>
                    <a:lnTo>
                      <a:pt x="465151" y="1069450"/>
                    </a:lnTo>
                    <a:lnTo>
                      <a:pt x="147099" y="1252330"/>
                    </a:lnTo>
                    <a:lnTo>
                      <a:pt x="31805" y="1304014"/>
                    </a:lnTo>
                    <a:lnTo>
                      <a:pt x="0" y="10654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 dirty="0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9BFBBF-F879-4C9B-8F29-A145CE3C5412}"/>
                </a:ext>
              </a:extLst>
            </p:cNvPr>
            <p:cNvCxnSpPr>
              <a:cxnSpLocks/>
              <a:stCxn id="25" idx="12"/>
              <a:endCxn id="7" idx="2"/>
            </p:cNvCxnSpPr>
            <p:nvPr/>
          </p:nvCxnSpPr>
          <p:spPr>
            <a:xfrm flipH="1" flipV="1">
              <a:off x="4947576" y="3373541"/>
              <a:ext cx="1087656" cy="605242"/>
            </a:xfrm>
            <a:prstGeom prst="straightConnector1">
              <a:avLst/>
            </a:prstGeom>
            <a:ln w="984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61139B-A6EB-4CA8-8EDC-62BE2D2FA77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6229531" y="3386660"/>
              <a:ext cx="887669" cy="594914"/>
            </a:xfrm>
            <a:prstGeom prst="straightConnector1">
              <a:avLst/>
            </a:prstGeom>
            <a:ln w="984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148857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45F0A6AE-C330-4D99-9E46-BE5FC83241FE}"/>
              </a:ext>
            </a:extLst>
          </p:cNvPr>
          <p:cNvSpPr txBox="1"/>
          <p:nvPr/>
        </p:nvSpPr>
        <p:spPr>
          <a:xfrm>
            <a:off x="10646168" y="1059402"/>
            <a:ext cx="138314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7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Camera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759147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2313542" y="175914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62099"/>
          <a:stretch>
            <a:fillRect/>
          </a:stretch>
        </p:blipFill>
        <p:spPr>
          <a:xfrm>
            <a:off x="2026103" y="1009542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529887" y="6202045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172F4-982A-5063-0CC5-217E05148357}"/>
              </a:ext>
            </a:extLst>
          </p:cNvPr>
          <p:cNvGrpSpPr/>
          <p:nvPr/>
        </p:nvGrpSpPr>
        <p:grpSpPr>
          <a:xfrm>
            <a:off x="6072570" y="3086337"/>
            <a:ext cx="2372104" cy="3131509"/>
            <a:chOff x="7396910" y="2798646"/>
            <a:chExt cx="2372104" cy="313150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A55E52-8C8F-4F66-B628-3EC447F04E58}"/>
                </a:ext>
              </a:extLst>
            </p:cNvPr>
            <p:cNvGrpSpPr/>
            <p:nvPr/>
          </p:nvGrpSpPr>
          <p:grpSpPr>
            <a:xfrm>
              <a:off x="7396910" y="3915274"/>
              <a:ext cx="2372104" cy="2014881"/>
              <a:chOff x="6504167" y="1160890"/>
              <a:chExt cx="5582714" cy="4660018"/>
            </a:xfrm>
          </p:grpSpPr>
          <p:pic>
            <p:nvPicPr>
              <p:cNvPr id="22" name="MOUNT-MNT-FIG-073b_MNT-W1-UMA2_Attach_Plate_to_Adapter_with_LockWashers.png">
                <a:extLst>
                  <a:ext uri="{FF2B5EF4-FFF2-40B4-BE49-F238E27FC236}">
                    <a16:creationId xmlns:a16="http://schemas.microsoft.com/office/drawing/2014/main" id="{7FAC9E5E-F4FD-4304-9E35-8DDF23766D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link="rId4"/>
              <a:srcRect r="8972"/>
              <a:stretch>
                <a:fillRect/>
              </a:stretch>
            </p:blipFill>
            <p:spPr>
              <a:xfrm>
                <a:off x="6512355" y="1214652"/>
                <a:ext cx="5574526" cy="4606256"/>
              </a:xfrm>
              <a:prstGeom prst="rect">
                <a:avLst/>
              </a:prstGeom>
            </p:spPr>
          </p:pic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24F358-ACA1-439D-BF70-A69067E108AB}"/>
                  </a:ext>
                </a:extLst>
              </p:cNvPr>
              <p:cNvSpPr/>
              <p:nvPr/>
            </p:nvSpPr>
            <p:spPr>
              <a:xfrm>
                <a:off x="6504167" y="1160890"/>
                <a:ext cx="1566407" cy="3943847"/>
              </a:xfrm>
              <a:custGeom>
                <a:avLst/>
                <a:gdLst>
                  <a:gd name="connsiteX0" fmla="*/ 0 w 1566407"/>
                  <a:gd name="connsiteY0" fmla="*/ 7952 h 3943847"/>
                  <a:gd name="connsiteX1" fmla="*/ 1566407 w 1566407"/>
                  <a:gd name="connsiteY1" fmla="*/ 0 h 3943847"/>
                  <a:gd name="connsiteX2" fmla="*/ 1455089 w 1566407"/>
                  <a:gd name="connsiteY2" fmla="*/ 1900362 h 3943847"/>
                  <a:gd name="connsiteX3" fmla="*/ 1033670 w 1566407"/>
                  <a:gd name="connsiteY3" fmla="*/ 2401294 h 3943847"/>
                  <a:gd name="connsiteX4" fmla="*/ 1033670 w 1566407"/>
                  <a:gd name="connsiteY4" fmla="*/ 2488759 h 3943847"/>
                  <a:gd name="connsiteX5" fmla="*/ 1184744 w 1566407"/>
                  <a:gd name="connsiteY5" fmla="*/ 2520564 h 3943847"/>
                  <a:gd name="connsiteX6" fmla="*/ 1264257 w 1566407"/>
                  <a:gd name="connsiteY6" fmla="*/ 2918129 h 3943847"/>
                  <a:gd name="connsiteX7" fmla="*/ 1463040 w 1566407"/>
                  <a:gd name="connsiteY7" fmla="*/ 2981740 h 3943847"/>
                  <a:gd name="connsiteX8" fmla="*/ 1455089 w 1566407"/>
                  <a:gd name="connsiteY8" fmla="*/ 3919993 h 3943847"/>
                  <a:gd name="connsiteX9" fmla="*/ 23854 w 1566407"/>
                  <a:gd name="connsiteY9" fmla="*/ 3943847 h 3943847"/>
                  <a:gd name="connsiteX10" fmla="*/ 0 w 1566407"/>
                  <a:gd name="connsiteY10" fmla="*/ 7952 h 39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6407" h="3943847">
                    <a:moveTo>
                      <a:pt x="0" y="7952"/>
                    </a:moveTo>
                    <a:lnTo>
                      <a:pt x="1566407" y="0"/>
                    </a:lnTo>
                    <a:lnTo>
                      <a:pt x="1455089" y="1900362"/>
                    </a:lnTo>
                    <a:lnTo>
                      <a:pt x="1033670" y="2401294"/>
                    </a:lnTo>
                    <a:lnTo>
                      <a:pt x="1033670" y="2488759"/>
                    </a:lnTo>
                    <a:lnTo>
                      <a:pt x="1184744" y="2520564"/>
                    </a:lnTo>
                    <a:lnTo>
                      <a:pt x="1264257" y="2918129"/>
                    </a:lnTo>
                    <a:lnTo>
                      <a:pt x="1463040" y="2981740"/>
                    </a:lnTo>
                    <a:cubicBezTo>
                      <a:pt x="1460390" y="3294491"/>
                      <a:pt x="1457739" y="3607242"/>
                      <a:pt x="1455089" y="3919993"/>
                    </a:cubicBezTo>
                    <a:lnTo>
                      <a:pt x="23854" y="3943847"/>
                    </a:lnTo>
                    <a:lnTo>
                      <a:pt x="0" y="79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4ED64D2-3142-435C-B8A7-B2638C19B25D}"/>
                  </a:ext>
                </a:extLst>
              </p:cNvPr>
              <p:cNvSpPr/>
              <p:nvPr/>
            </p:nvSpPr>
            <p:spPr>
              <a:xfrm>
                <a:off x="9427581" y="1794077"/>
                <a:ext cx="440822" cy="36460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59B2FFB-2531-454B-BC66-C2D621CCD91A}"/>
                  </a:ext>
                </a:extLst>
              </p:cNvPr>
              <p:cNvSpPr/>
              <p:nvPr/>
            </p:nvSpPr>
            <p:spPr>
              <a:xfrm>
                <a:off x="9032682" y="1180769"/>
                <a:ext cx="1339795" cy="1304014"/>
              </a:xfrm>
              <a:custGeom>
                <a:avLst/>
                <a:gdLst>
                  <a:gd name="connsiteX0" fmla="*/ 0 w 1339795"/>
                  <a:gd name="connsiteY0" fmla="*/ 1065475 h 1304014"/>
                  <a:gd name="connsiteX1" fmla="*/ 0 w 1339795"/>
                  <a:gd name="connsiteY1" fmla="*/ 0 h 1304014"/>
                  <a:gd name="connsiteX2" fmla="*/ 1339795 w 1339795"/>
                  <a:gd name="connsiteY2" fmla="*/ 11927 h 1304014"/>
                  <a:gd name="connsiteX3" fmla="*/ 1057523 w 1339795"/>
                  <a:gd name="connsiteY3" fmla="*/ 779228 h 1304014"/>
                  <a:gd name="connsiteX4" fmla="*/ 822960 w 1339795"/>
                  <a:gd name="connsiteY4" fmla="*/ 906449 h 1304014"/>
                  <a:gd name="connsiteX5" fmla="*/ 850789 w 1339795"/>
                  <a:gd name="connsiteY5" fmla="*/ 830911 h 1304014"/>
                  <a:gd name="connsiteX6" fmla="*/ 850789 w 1339795"/>
                  <a:gd name="connsiteY6" fmla="*/ 727544 h 1304014"/>
                  <a:gd name="connsiteX7" fmla="*/ 811033 w 1339795"/>
                  <a:gd name="connsiteY7" fmla="*/ 659958 h 1304014"/>
                  <a:gd name="connsiteX8" fmla="*/ 695739 w 1339795"/>
                  <a:gd name="connsiteY8" fmla="*/ 596348 h 1304014"/>
                  <a:gd name="connsiteX9" fmla="*/ 600323 w 1339795"/>
                  <a:gd name="connsiteY9" fmla="*/ 588397 h 1304014"/>
                  <a:gd name="connsiteX10" fmla="*/ 516835 w 1339795"/>
                  <a:gd name="connsiteY10" fmla="*/ 604299 h 1304014"/>
                  <a:gd name="connsiteX11" fmla="*/ 457200 w 1339795"/>
                  <a:gd name="connsiteY11" fmla="*/ 636104 h 1304014"/>
                  <a:gd name="connsiteX12" fmla="*/ 409492 w 1339795"/>
                  <a:gd name="connsiteY12" fmla="*/ 675861 h 1304014"/>
                  <a:gd name="connsiteX13" fmla="*/ 377687 w 1339795"/>
                  <a:gd name="connsiteY13" fmla="*/ 727544 h 1304014"/>
                  <a:gd name="connsiteX14" fmla="*/ 373711 w 1339795"/>
                  <a:gd name="connsiteY14" fmla="*/ 803082 h 1304014"/>
                  <a:gd name="connsiteX15" fmla="*/ 377687 w 1339795"/>
                  <a:gd name="connsiteY15" fmla="*/ 850790 h 1304014"/>
                  <a:gd name="connsiteX16" fmla="*/ 389614 w 1339795"/>
                  <a:gd name="connsiteY16" fmla="*/ 898497 h 1304014"/>
                  <a:gd name="connsiteX17" fmla="*/ 433346 w 1339795"/>
                  <a:gd name="connsiteY17" fmla="*/ 926327 h 1304014"/>
                  <a:gd name="connsiteX18" fmla="*/ 465151 w 1339795"/>
                  <a:gd name="connsiteY18" fmla="*/ 946205 h 1304014"/>
                  <a:gd name="connsiteX19" fmla="*/ 465151 w 1339795"/>
                  <a:gd name="connsiteY19" fmla="*/ 958132 h 1304014"/>
                  <a:gd name="connsiteX20" fmla="*/ 465151 w 1339795"/>
                  <a:gd name="connsiteY20" fmla="*/ 1069450 h 1304014"/>
                  <a:gd name="connsiteX21" fmla="*/ 147099 w 1339795"/>
                  <a:gd name="connsiteY21" fmla="*/ 1252330 h 1304014"/>
                  <a:gd name="connsiteX22" fmla="*/ 31805 w 1339795"/>
                  <a:gd name="connsiteY22" fmla="*/ 1304014 h 1304014"/>
                  <a:gd name="connsiteX23" fmla="*/ 0 w 1339795"/>
                  <a:gd name="connsiteY23" fmla="*/ 1065475 h 130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39795" h="1304014">
                    <a:moveTo>
                      <a:pt x="0" y="1065475"/>
                    </a:moveTo>
                    <a:lnTo>
                      <a:pt x="0" y="0"/>
                    </a:lnTo>
                    <a:lnTo>
                      <a:pt x="1339795" y="11927"/>
                    </a:lnTo>
                    <a:lnTo>
                      <a:pt x="1057523" y="779228"/>
                    </a:lnTo>
                    <a:lnTo>
                      <a:pt x="822960" y="906449"/>
                    </a:lnTo>
                    <a:lnTo>
                      <a:pt x="850789" y="830911"/>
                    </a:lnTo>
                    <a:lnTo>
                      <a:pt x="850789" y="727544"/>
                    </a:lnTo>
                    <a:lnTo>
                      <a:pt x="811033" y="659958"/>
                    </a:lnTo>
                    <a:lnTo>
                      <a:pt x="695739" y="596348"/>
                    </a:lnTo>
                    <a:lnTo>
                      <a:pt x="600323" y="588397"/>
                    </a:lnTo>
                    <a:lnTo>
                      <a:pt x="516835" y="604299"/>
                    </a:lnTo>
                    <a:lnTo>
                      <a:pt x="457200" y="636104"/>
                    </a:lnTo>
                    <a:lnTo>
                      <a:pt x="409492" y="675861"/>
                    </a:lnTo>
                    <a:lnTo>
                      <a:pt x="377687" y="727544"/>
                    </a:lnTo>
                    <a:lnTo>
                      <a:pt x="373711" y="803082"/>
                    </a:lnTo>
                    <a:lnTo>
                      <a:pt x="377687" y="850790"/>
                    </a:lnTo>
                    <a:lnTo>
                      <a:pt x="389614" y="898497"/>
                    </a:lnTo>
                    <a:lnTo>
                      <a:pt x="433346" y="926327"/>
                    </a:lnTo>
                    <a:lnTo>
                      <a:pt x="465151" y="946205"/>
                    </a:lnTo>
                    <a:lnTo>
                      <a:pt x="465151" y="958132"/>
                    </a:lnTo>
                    <a:lnTo>
                      <a:pt x="465151" y="1069450"/>
                    </a:lnTo>
                    <a:lnTo>
                      <a:pt x="147099" y="1252330"/>
                    </a:lnTo>
                    <a:lnTo>
                      <a:pt x="31805" y="1304014"/>
                    </a:lnTo>
                    <a:lnTo>
                      <a:pt x="0" y="10654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 dirty="0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9BFBBF-F879-4C9B-8F29-A145CE3C5412}"/>
                </a:ext>
              </a:extLst>
            </p:cNvPr>
            <p:cNvCxnSpPr>
              <a:cxnSpLocks/>
              <a:stCxn id="25" idx="13"/>
            </p:cNvCxnSpPr>
            <p:nvPr/>
          </p:nvCxnSpPr>
          <p:spPr>
            <a:xfrm flipV="1">
              <a:off x="8631760" y="3849346"/>
              <a:ext cx="325238" cy="389096"/>
            </a:xfrm>
            <a:prstGeom prst="straightConnector1">
              <a:avLst/>
            </a:prstGeom>
            <a:ln w="984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61139B-A6EB-4CA8-8EDC-62BE2D2FA772}"/>
                </a:ext>
              </a:extLst>
            </p:cNvPr>
            <p:cNvCxnSpPr>
              <a:cxnSpLocks/>
              <a:stCxn id="25" idx="13"/>
            </p:cNvCxnSpPr>
            <p:nvPr/>
          </p:nvCxnSpPr>
          <p:spPr>
            <a:xfrm flipH="1" flipV="1">
              <a:off x="8142752" y="2798646"/>
              <a:ext cx="489008" cy="1439796"/>
            </a:xfrm>
            <a:prstGeom prst="straightConnector1">
              <a:avLst/>
            </a:prstGeom>
            <a:ln w="984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76925" y="2059266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1838216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628843" y="2972500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001" y="2293835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472533" y="227992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3036135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2259101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182505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778031" y="3185860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778264" y="3072110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892</Words>
  <Application>Microsoft Office PowerPoint</Application>
  <PresentationFormat>Widescreen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Continental North America 16x9</vt:lpstr>
      <vt:lpstr>Product-To-Mount Summary and Mapping</vt:lpstr>
      <vt:lpstr>CAMERAS By Market Segment</vt:lpstr>
      <vt:lpstr>Illuminator Product Types</vt:lpstr>
      <vt:lpstr>Mounts – GANTRY/Ceiling COMPONENTS</vt:lpstr>
      <vt:lpstr>Mounts – MAIN Components</vt:lpstr>
      <vt:lpstr>Mounts – IZ600F/FJ COMPONENTS</vt:lpstr>
      <vt:lpstr>Mounts – UNDERHANG/ADAPTER COMPONENTS</vt:lpstr>
      <vt:lpstr>GS/GL Gantry/Ceiling Camera Mounting</vt:lpstr>
      <vt:lpstr>W3X Wall/Pole Camera Mounting</vt:lpstr>
      <vt:lpstr>GS/GL UIL Gantry/Ceiling Illuminator Mounting</vt:lpstr>
      <vt:lpstr>W3X Wall/Pole ILLUMINATOR Mounting</vt:lpstr>
      <vt:lpstr>W3X-W Wall/Pole Camera Mounting</vt:lpstr>
      <vt:lpstr>Product-to-Mount Mapping/KITS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6</cp:revision>
  <dcterms:created xsi:type="dcterms:W3CDTF">2014-03-12T12:34:10Z</dcterms:created>
  <dcterms:modified xsi:type="dcterms:W3CDTF">2022-06-02T14:53:41Z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